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70" r:id="rId10"/>
    <p:sldId id="263" r:id="rId11"/>
    <p:sldId id="264" r:id="rId12"/>
    <p:sldId id="265" r:id="rId13"/>
    <p:sldId id="266" r:id="rId14"/>
    <p:sldId id="267" r:id="rId15"/>
    <p:sldId id="271" r:id="rId16"/>
    <p:sldId id="268" r:id="rId1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B4EB-1696-85A5-6870-B0F08883C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C26ED6-D1F0-1C16-39EE-82CF6C0C4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735B7-4C30-63C7-432A-3A309DCDB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9E9D3-B526-8BD6-F1E2-A2B9E2F93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3C22A-CF76-DD80-F4E8-FC0C9635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7539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A1237-7605-CB10-9BC6-ADCE82AB9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6FFFB-769B-9897-AB05-C5B0224C6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2D0F7-5501-4994-7B2B-579646004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8C3AB-B284-9272-1329-FCC88C589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CCA9C-6CDB-B65D-948F-52B7673AB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42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40D71-AB98-4920-FA0B-92B8C1544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FCAFAF-7E84-3695-3E15-0B1B457B8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E337E-0DCA-3DB5-CBF9-5832DCBAC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8F9AA1-7F85-72F0-4CCB-848DEC35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141E2-7D78-3C94-0353-D94456BA1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9145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BDF60-552F-D9F1-94C2-7EF38EC8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0F2D2-A733-ECF7-1F6A-9B8EEDDD7E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85D2DC-39DE-12E5-2841-C4BA162E5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53BF05-200E-1E47-47E2-622BB6DAE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51F4FF-A379-C84F-F3D1-3CBD5E7C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2E463-261C-3277-DAD2-E1BA7D8B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341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CEB35-5B2F-BF17-CD4A-620EAB683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057D09-3E7D-7CFB-7294-D11B4B954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AC90EC-A93D-B898-B1EA-A7E6220D65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3B943-7A0A-D98B-AA9F-4B671601D6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97650-548E-DB4B-EB15-91EDEFD686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528442-78F1-7952-41F7-D254F910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51F7AD-AA53-9D1A-DE31-ED9C87261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D0805-35D3-BFC0-7A1B-6ADEB3DC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624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1AB68-6171-1E9E-E641-D6E8FB926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7DACC3-466D-89DB-80E0-2338E97C4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A8343E-51DB-3941-E4AB-E94FFEDB1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BB1E5C-2260-4DFE-F181-972419255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00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D15E54-8EE8-D7A2-8DAA-5CFF10E93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21D90B-D401-A080-5B3C-6DD8D40E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B6D80E-63EF-06ED-B790-6337F2C71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2308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4656B-225F-3776-1C81-988D7CC67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94A8-A9F1-59A7-588F-A0C0C294F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6BAF0-0516-0C6D-B5E3-2A03D8DBD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CB36D-2610-D338-3D5F-53C234613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CB652-1AE3-D2A9-D3EC-3A4D68B9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50980-C5F7-1D8F-7C84-56E72A65E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561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153C-B284-6213-538F-152C7DE6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28F46A-E6D1-2254-8B4C-66144EF88B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B8681-23EF-8CE5-371B-551F52485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D56A6-58CC-DE96-5488-73625691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65B0-4763-93AC-9743-7261F3CAD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4E1DD-8E7E-45B2-412C-0BB841400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9335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207C-AE0F-E537-8BEE-A542AD380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FF25C-4EB4-D537-D20D-1DE714DF6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52E80-595E-09BB-0ACE-729A51A7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6F4BB-4B0C-3DF2-5A27-527BA12EF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2E131-3C02-F1D3-AB89-DF20CF479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2340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C0E3B0-44C5-61FF-A018-B05A02586F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5F3EE-B363-03CF-16B2-F65B0D6E7F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D5C85-2B2E-3FCA-DFC0-1063A252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815C0-E20A-74D8-2154-EA559343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AB8A3-82DA-CB2D-DC65-D46CE82AA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15614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7EB03-75DD-4899-E770-640B52549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6CC3B-BB0E-EBC1-F95C-8DF56E80D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D2559-ACCD-DF63-9EC1-079BF3E99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210AA-BE37-4026-86E5-DB472F18EBE7}" type="datetimeFigureOut">
              <a:rPr lang="bg-BG" smtClean="0"/>
              <a:t>24.10.2023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C7038-08EA-B96F-CB25-76C2B309F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ABDFF-5172-A0F6-C65F-2092B14F8B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A9A1C-8732-47E9-91E1-7458059A69A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050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91C6E-5805-C2CB-3AFC-B6713AA87D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3602FF-3B84-B645-7105-2FFB81AE37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06818-D6E7-60AB-DA86-79725D04D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0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89D458-503B-880F-988A-73C8C1332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35214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024071-8935-0E3B-587A-CA9AC0FA9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8591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A37728-8AA3-5140-1880-2F5384806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0140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EAF03C-9BB3-4017-CF71-D14CFB463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" y="15322"/>
            <a:ext cx="12191705" cy="68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2900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3E3947-1853-8896-3B74-EADDB9FEC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" y="15322"/>
            <a:ext cx="12191705" cy="68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185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A715FB-B9E5-8ABA-71C7-9739BD639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9210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A715FB-B9E5-8ABA-71C7-9739BD639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6489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A715FB-B9E5-8ABA-71C7-9739BD639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499782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FDAA94-CE35-5635-22B8-231973C8E9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13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74A2AD-A5E8-1021-1DE8-1AB047F5F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34870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096C5A-0E65-567A-2C0C-519FC839A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77166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239FE2-FA47-FBA0-6A68-BF29EDD73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5670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57A24-8113-EB27-028D-40053D1F7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56078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57A24-8113-EB27-028D-40053D1F7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2333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5ABE0C-35A5-2313-538A-1CB0642EF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" y="15322"/>
            <a:ext cx="12191703" cy="682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1801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D8106BE3445DA4985AF31D19CC5026D" ma:contentTypeVersion="16" ma:contentTypeDescription="Създаване на нов документ" ma:contentTypeScope="" ma:versionID="29fb322e8219731e85ec26359befbff2">
  <xsd:schema xmlns:xsd="http://www.w3.org/2001/XMLSchema" xmlns:xs="http://www.w3.org/2001/XMLSchema" xmlns:p="http://schemas.microsoft.com/office/2006/metadata/properties" xmlns:ns2="0d0063b4-7c4b-48d6-8a17-e3d79e15603b" xmlns:ns3="0c507588-51f1-4a1f-bf0e-5ee8ed6d0b85" targetNamespace="http://schemas.microsoft.com/office/2006/metadata/properties" ma:root="true" ma:fieldsID="854e39a53df7170edb743d23c9c76f7a" ns2:_="" ns3:_="">
    <xsd:import namespace="0d0063b4-7c4b-48d6-8a17-e3d79e15603b"/>
    <xsd:import namespace="0c507588-51f1-4a1f-bf0e-5ee8ed6d0b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063b4-7c4b-48d6-8a17-e3d79e1560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Етикети за изображения" ma:readOnly="false" ma:fieldId="{5cf76f15-5ced-4ddc-b409-7134ff3c332f}" ma:taxonomyMulti="true" ma:sspId="b6b48dc1-9f28-47db-a3f8-e493cc7296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507588-51f1-4a1f-bf0e-5ee8ed6d0b8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ea564d3e-3c2e-46ac-a5bf-346aa89035d5}" ma:internalName="TaxCatchAll" ma:showField="CatchAllData" ma:web="0c507588-51f1-4a1f-bf0e-5ee8ed6d0b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0063b4-7c4b-48d6-8a17-e3d79e15603b">
      <Terms xmlns="http://schemas.microsoft.com/office/infopath/2007/PartnerControls"/>
    </lcf76f155ced4ddcb4097134ff3c332f>
    <TaxCatchAll xmlns="0c507588-51f1-4a1f-bf0e-5ee8ed6d0b85" xsi:nil="true"/>
  </documentManagement>
</p:properties>
</file>

<file path=customXml/itemProps1.xml><?xml version="1.0" encoding="utf-8"?>
<ds:datastoreItem xmlns:ds="http://schemas.openxmlformats.org/officeDocument/2006/customXml" ds:itemID="{73F843E4-6008-4004-886E-00F3482F57FD}"/>
</file>

<file path=customXml/itemProps2.xml><?xml version="1.0" encoding="utf-8"?>
<ds:datastoreItem xmlns:ds="http://schemas.openxmlformats.org/officeDocument/2006/customXml" ds:itemID="{B3A2F391-5BDC-4D31-A71C-177BC3936C13}"/>
</file>

<file path=customXml/itemProps3.xml><?xml version="1.0" encoding="utf-8"?>
<ds:datastoreItem xmlns:ds="http://schemas.openxmlformats.org/officeDocument/2006/customXml" ds:itemID="{F639F1AD-8186-48BE-8B86-24D6F9B2D413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PcUser</dc:creator>
  <cp:lastModifiedBy>PcUser</cp:lastModifiedBy>
  <cp:revision>7</cp:revision>
  <dcterms:created xsi:type="dcterms:W3CDTF">2023-10-23T04:49:28Z</dcterms:created>
  <dcterms:modified xsi:type="dcterms:W3CDTF">2023-10-24T10:38:10Z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0x0101004D8106BE3445DA4985AF31D19CC5026D</vt:lpwstr>
  </property>
</Properties>
</file>